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2" name="Body Level One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Rectangle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Rectangle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Image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9818" y="6404292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Webpack"/>
          <p:cNvSpPr txBox="1"/>
          <p:nvPr/>
        </p:nvSpPr>
        <p:spPr>
          <a:xfrm>
            <a:off x="2058761" y="2744017"/>
            <a:ext cx="8125099" cy="1272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defRPr b="1" sz="8000">
                <a:ln w="22225">
                  <a:solidFill>
                    <a:schemeClr val="accent2"/>
                  </a:solidFill>
                </a:ln>
                <a:solidFill>
                  <a:srgbClr val="F8CBAD"/>
                </a:solidFill>
              </a:defRPr>
            </a:lvl1pPr>
          </a:lstStyle>
          <a:p>
            <a:pPr/>
            <a:r>
              <a:t>Webpack</a:t>
            </a:r>
          </a:p>
        </p:txBody>
      </p:sp>
      <p:pic>
        <p:nvPicPr>
          <p:cNvPr id="11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7" y="-8956"/>
            <a:ext cx="13096974" cy="6875912"/>
          </a:xfrm>
          <a:prstGeom prst="rect">
            <a:avLst/>
          </a:prstGeom>
          <a:ln w="12700">
            <a:miter lim="400000"/>
          </a:ln>
        </p:spPr>
      </p:pic>
      <p:sp>
        <p:nvSpPr>
          <p:cNvPr id="114" name="React"/>
          <p:cNvSpPr txBox="1"/>
          <p:nvPr/>
        </p:nvSpPr>
        <p:spPr>
          <a:xfrm>
            <a:off x="3280010" y="306237"/>
            <a:ext cx="5682601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 React</a:t>
            </a:r>
          </a:p>
        </p:txBody>
      </p:sp>
      <p:sp>
        <p:nvSpPr>
          <p:cNvPr id="115" name="Training Camp - Lecture -2. Webpack"/>
          <p:cNvSpPr txBox="1"/>
          <p:nvPr/>
        </p:nvSpPr>
        <p:spPr>
          <a:xfrm>
            <a:off x="2235110" y="5357087"/>
            <a:ext cx="7772401" cy="12750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Training Camp - Lecture -2. Webpack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029407" cy="644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74400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086630" cy="63417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64077" cy="644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23662"/>
            <a:ext cx="12128502" cy="6396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211814" cy="6486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39820" cy="6419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16041" cy="6296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54668" cy="63055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94346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238657" cy="5180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4968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28271" cy="6296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75663" cy="6457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89169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46428" cy="6296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45382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76430" cy="6410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45704" cy="64484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4745" cy="64293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26105" cy="6200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665" y="0"/>
            <a:ext cx="12875340" cy="69627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31169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615985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45719" cy="6334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image32.png" descr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4158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45211" cy="6410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46941" cy="638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94741" cy="640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36.png" descr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63436" cy="6400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37.png" descr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41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310498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5221"/>
            <a:ext cx="12002160" cy="6445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2192000" cy="64110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80326" cy="6438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2"/>
            <a:ext cx="12192000" cy="64671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74791"/>
            <a:ext cx="12251792" cy="65403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21" y="0"/>
            <a:ext cx="12117503" cy="69004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0307"/>
            <a:ext cx="12122358" cy="6495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0"/>
            <a:ext cx="12118887" cy="6486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" y="-2"/>
            <a:ext cx="12047510" cy="6467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